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6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E15A3-10BB-4B71-8381-D5E840BE052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D368-5838-4848-AD3D-DEA03F65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67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E15A3-10BB-4B71-8381-D5E840BE052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D368-5838-4848-AD3D-DEA03F65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48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E15A3-10BB-4B71-8381-D5E840BE052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D368-5838-4848-AD3D-DEA03F65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3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E15A3-10BB-4B71-8381-D5E840BE052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D368-5838-4848-AD3D-DEA03F65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17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E15A3-10BB-4B71-8381-D5E840BE052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D368-5838-4848-AD3D-DEA03F65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87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E15A3-10BB-4B71-8381-D5E840BE052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D368-5838-4848-AD3D-DEA03F65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09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E15A3-10BB-4B71-8381-D5E840BE052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D368-5838-4848-AD3D-DEA03F65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29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E15A3-10BB-4B71-8381-D5E840BE052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D368-5838-4848-AD3D-DEA03F65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1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E15A3-10BB-4B71-8381-D5E840BE052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D368-5838-4848-AD3D-DEA03F65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0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E15A3-10BB-4B71-8381-D5E840BE052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D368-5838-4848-AD3D-DEA03F65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57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E15A3-10BB-4B71-8381-D5E840BE052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D368-5838-4848-AD3D-DEA03F65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78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E15A3-10BB-4B71-8381-D5E840BE052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D368-5838-4848-AD3D-DEA03F65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31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764704"/>
            <a:ext cx="7416824" cy="367240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1660" y="3859956"/>
            <a:ext cx="5948632" cy="505148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a-IR" sz="2000" b="1" dirty="0" smtClean="0">
                <a:cs typeface="B Zar" pitchFamily="2" charset="-78"/>
              </a:rPr>
              <a:t>چرتکه:نرم افزار حسابداری که با کسب و کار شما رشد میکند</a:t>
            </a:r>
            <a:endParaRPr lang="en-US" sz="2000" b="1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9996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چرتکه:نرم افزار حسابداری که با کسب و کار شما رشد میکند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 1</dc:creator>
  <cp:lastModifiedBy>PC 1</cp:lastModifiedBy>
  <cp:revision>3</cp:revision>
  <dcterms:created xsi:type="dcterms:W3CDTF">2025-09-03T06:53:07Z</dcterms:created>
  <dcterms:modified xsi:type="dcterms:W3CDTF">2025-09-03T07:07:18Z</dcterms:modified>
</cp:coreProperties>
</file>